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7" r:id="rId6"/>
    <p:sldId id="262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289" r:id="rId18"/>
    <p:sldId id="26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9" autoAdjust="0"/>
  </p:normalViewPr>
  <p:slideViewPr>
    <p:cSldViewPr snapToGrid="0">
      <p:cViewPr varScale="1">
        <p:scale>
          <a:sx n="150" d="100"/>
          <a:sy n="150" d="100"/>
        </p:scale>
        <p:origin x="702" y="126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3/26/2025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3/26/2025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56781-A599-0594-4502-A54BC85E87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5"/>
            <a:ext cx="10515599" cy="369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mailto:Brian.henning@target.com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8258" y="3429000"/>
            <a:ext cx="4941771" cy="1122202"/>
          </a:xfrm>
        </p:spPr>
        <p:txBody>
          <a:bodyPr/>
          <a:lstStyle/>
          <a:p>
            <a:r>
              <a:rPr lang="en-US" dirty="0"/>
              <a:t>Open Source Intelligence (passive Recon)</a:t>
            </a:r>
            <a:br>
              <a:rPr lang="en-US" dirty="0"/>
            </a:br>
            <a:r>
              <a:rPr lang="en-US" dirty="0"/>
              <a:t>Company: Target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Autofit/>
          </a:bodyPr>
          <a:lstStyle/>
          <a:p>
            <a:r>
              <a:rPr lang="en-US" sz="1200" dirty="0"/>
              <a:t>Ryan Coon</a:t>
            </a:r>
          </a:p>
          <a:p>
            <a:r>
              <a:rPr lang="en-US" sz="1200" dirty="0"/>
              <a:t>CYB-610</a:t>
            </a:r>
          </a:p>
          <a:p>
            <a:r>
              <a:rPr lang="en-US" sz="1200" dirty="0"/>
              <a:t>Professor  Ian Standefer</a:t>
            </a:r>
          </a:p>
          <a:p>
            <a:r>
              <a:rPr lang="en-US" sz="1200" dirty="0"/>
              <a:t>March 26, 2025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60337-C612-3361-4E0D-9551D1640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893AE9A8-E754-0102-0F70-0BC4D1F995C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64EA3A-93E3-4BA0-2403-A8CF435D1B96}"/>
              </a:ext>
            </a:extLst>
          </p:cNvPr>
          <p:cNvSpPr txBox="1"/>
          <p:nvPr/>
        </p:nvSpPr>
        <p:spPr>
          <a:xfrm>
            <a:off x="7221105" y="2087995"/>
            <a:ext cx="45361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Using the OSINT Framework, chose the </a:t>
            </a:r>
          </a:p>
          <a:p>
            <a:r>
              <a:rPr lang="en-US" sz="2000" dirty="0"/>
              <a:t>Email validator, This shows that </a:t>
            </a:r>
          </a:p>
          <a:p>
            <a:r>
              <a:rPr lang="en-US" sz="2000" dirty="0">
                <a:hlinkClick r:id="rId2"/>
              </a:rPr>
              <a:t>Brian.henning@target.com</a:t>
            </a:r>
            <a:r>
              <a:rPr lang="en-US" sz="2000" dirty="0"/>
              <a:t> is indeed</a:t>
            </a:r>
          </a:p>
          <a:p>
            <a:r>
              <a:rPr lang="en-US" sz="2000" dirty="0"/>
              <a:t>A valid email address.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EE231D-3BA5-9EBB-23F6-AFC14CA17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59" y="747646"/>
            <a:ext cx="6011741" cy="513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17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428B-BCB4-3D52-D8E6-E5C62484C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313E7693-D825-6D8C-6B6A-0F00CF25089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A76C69-FF8D-BD4D-A993-6CEA19FA4BD4}"/>
              </a:ext>
            </a:extLst>
          </p:cNvPr>
          <p:cNvSpPr txBox="1"/>
          <p:nvPr/>
        </p:nvSpPr>
        <p:spPr>
          <a:xfrm>
            <a:off x="7221105" y="2087995"/>
            <a:ext cx="46316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 used Mx Toolbox to do a further search</a:t>
            </a:r>
          </a:p>
          <a:p>
            <a:r>
              <a:rPr lang="en-US" sz="2000" dirty="0"/>
              <a:t>Of this email address.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289665-F3D5-745C-04DE-A080B6871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55" y="419100"/>
            <a:ext cx="6074849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33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5287F-5C6A-D679-64FB-4B69DFAE7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BCED68C3-53C9-38C4-2230-BAB0D72F786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C5B0C7-34F8-7E1C-2364-F4D0711DA8BA}"/>
              </a:ext>
            </a:extLst>
          </p:cNvPr>
          <p:cNvSpPr txBox="1"/>
          <p:nvPr/>
        </p:nvSpPr>
        <p:spPr>
          <a:xfrm>
            <a:off x="7221105" y="2087995"/>
            <a:ext cx="5114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Using a simple Google search, found that</a:t>
            </a:r>
          </a:p>
          <a:p>
            <a:r>
              <a:rPr lang="en-US" sz="2000" dirty="0"/>
              <a:t>Brian Henning is a Senior engineer at Target.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471C5-ACC5-AB10-FB00-C78AA030E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52" y="742950"/>
            <a:ext cx="584517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21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2FE4D-5CF8-FC2F-8FD7-30BF1E60F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7F2DCFF3-0EA2-E765-1700-C208C99FBAD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7BB08F-AE64-F5FD-C354-B4629CA61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95" y="993428"/>
            <a:ext cx="6873086" cy="439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91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709" y="813472"/>
            <a:ext cx="440926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Legal authorities and ethical considerations from a Christian Perspective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735BBE-9642-6E4F-6197-E0BBE05B13C8}"/>
              </a:ext>
            </a:extLst>
          </p:cNvPr>
          <p:cNvSpPr txBox="1"/>
          <p:nvPr/>
        </p:nvSpPr>
        <p:spPr>
          <a:xfrm>
            <a:off x="553791" y="3052025"/>
            <a:ext cx="820498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Christian ethics demand integrity and respect in penetration testing. Obtain explicit written permission </a:t>
            </a:r>
          </a:p>
          <a:p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from clients, including authorization for social engineering techniques like phishing, and strictly adhere</a:t>
            </a:r>
          </a:p>
          <a:p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legal frameworks like the Computer Fraud and Abuse Act (CFAA) to avoid unauthorized access.</a:t>
            </a:r>
          </a:p>
          <a:p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While phishing is permissible within the defined scope, avoid intrusive actions or harming individuals’</a:t>
            </a:r>
          </a:p>
          <a:p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dignity. Focus on educating clients on system security improvements, not just exposing vulnerabilities.</a:t>
            </a:r>
          </a:p>
          <a:p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Your role is preventative; simulate attacks to strengthen their defenses. Transparency and accountability</a:t>
            </a:r>
          </a:p>
          <a:p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are paramount, ensuring your actions reflect honesty and a commitment to helping organizations without </a:t>
            </a:r>
          </a:p>
          <a:p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causing undue harm. As Proverbs 11:3 states, integrity guides the upright, while duplicity leads to destruction.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PRODUCT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Cool and stylish product</a:t>
            </a:r>
          </a:p>
          <a:p>
            <a:r>
              <a:rPr lang="en-US" noProof="1"/>
              <a:t>Areas for community connections </a:t>
            </a:r>
          </a:p>
          <a:p>
            <a:r>
              <a:rPr lang="en-US" noProof="1"/>
              <a:t>Online store and market swap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4202806" cy="263611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 a fortune 500 company and one of its C-Suite officers to extract as much passive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Present findings of your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Present Spear Phishing 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Legal authorities and ethical considerations from a Christian Perspective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7A1011E-CBA1-505E-AB7F-B5DB9224F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70" y="213429"/>
            <a:ext cx="6754168" cy="632548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A2ED612-AB9E-DE87-8628-76DA504860F9}"/>
              </a:ext>
            </a:extLst>
          </p:cNvPr>
          <p:cNvSpPr txBox="1"/>
          <p:nvPr/>
        </p:nvSpPr>
        <p:spPr>
          <a:xfrm>
            <a:off x="8395855" y="2475345"/>
            <a:ext cx="2183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8CB2E-F13B-EC13-FA2A-326D71AB0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4AE62156-32E9-2FA8-EDBE-25778E80C5A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BAA887-33AA-86AE-79BF-EF1D99CFEC05}"/>
              </a:ext>
            </a:extLst>
          </p:cNvPr>
          <p:cNvSpPr txBox="1"/>
          <p:nvPr/>
        </p:nvSpPr>
        <p:spPr>
          <a:xfrm>
            <a:off x="8395855" y="2475345"/>
            <a:ext cx="37789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Sign up and use free</a:t>
            </a:r>
          </a:p>
          <a:p>
            <a:r>
              <a:rPr lang="en-US" sz="3200" dirty="0"/>
              <a:t>Version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29BE1E-A991-53AC-FE1C-BD1BCD21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643" y="723900"/>
            <a:ext cx="6171936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19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E7EDC-43AF-226A-2360-FE5D37D5D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9CAAAF73-FE85-97BD-2DEF-D95F2535489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489443-6819-77E8-E2BB-CA0BB0E99EC4}"/>
              </a:ext>
            </a:extLst>
          </p:cNvPr>
          <p:cNvSpPr txBox="1"/>
          <p:nvPr/>
        </p:nvSpPr>
        <p:spPr>
          <a:xfrm>
            <a:off x="7221105" y="2087995"/>
            <a:ext cx="45254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Click “new” and a</a:t>
            </a:r>
          </a:p>
          <a:p>
            <a:r>
              <a:rPr lang="en-US" sz="2000" dirty="0"/>
              <a:t>New graph will pop</a:t>
            </a:r>
          </a:p>
          <a:p>
            <a:r>
              <a:rPr lang="en-US" sz="2000" dirty="0"/>
              <a:t>up. From left menu under Infrastructure</a:t>
            </a:r>
          </a:p>
          <a:p>
            <a:r>
              <a:rPr lang="en-US" sz="2000" dirty="0"/>
              <a:t>Click and drag website to the graph.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51F211-D233-EA16-F058-0F91C8CA1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62" y="622300"/>
            <a:ext cx="6019388" cy="522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50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D70F7-CB98-975D-1B49-C65FEAE97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96FAC37D-0349-4B9A-EDC2-7D453940F63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DBB0EA-2BF7-3A61-55BF-D5E79AC22950}"/>
              </a:ext>
            </a:extLst>
          </p:cNvPr>
          <p:cNvSpPr txBox="1"/>
          <p:nvPr/>
        </p:nvSpPr>
        <p:spPr>
          <a:xfrm>
            <a:off x="7221105" y="2087995"/>
            <a:ext cx="4139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Clicked to search by DNS. The result</a:t>
            </a:r>
          </a:p>
          <a:p>
            <a:r>
              <a:rPr lang="en-US" sz="2000" dirty="0"/>
              <a:t>returned 6 entities.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269DA-F612-97E9-998F-40718BD32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25" y="693634"/>
            <a:ext cx="6341534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3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DB150-7F66-EE70-6348-4E226D38F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BFBCF5DD-AD12-C794-E96B-595F58F9215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0B35C1-98A6-15ED-3809-93F7AC507897}"/>
              </a:ext>
            </a:extLst>
          </p:cNvPr>
          <p:cNvSpPr txBox="1"/>
          <p:nvPr/>
        </p:nvSpPr>
        <p:spPr>
          <a:xfrm>
            <a:off x="7221105" y="2087995"/>
            <a:ext cx="48556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 then ran another search using “To Person</a:t>
            </a:r>
          </a:p>
          <a:p>
            <a:r>
              <a:rPr lang="en-US" sz="2000" dirty="0"/>
              <a:t>(PGP)” and 12 entities were found.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AE55FE-CD36-3129-AB1D-38F5261F2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02" y="355600"/>
            <a:ext cx="6511130" cy="54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1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9D7B0-95CD-0EC3-51C8-C145A5D5E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1EDAD89A-DD74-1892-BE82-6B93C5E8288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EBD826-63E6-1DE1-7B19-193599382298}"/>
              </a:ext>
            </a:extLst>
          </p:cNvPr>
          <p:cNvSpPr txBox="1"/>
          <p:nvPr/>
        </p:nvSpPr>
        <p:spPr>
          <a:xfrm>
            <a:off x="7221105" y="2087995"/>
            <a:ext cx="4881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 of the 12 I chose Brian Henning as my </a:t>
            </a:r>
          </a:p>
          <a:p>
            <a:r>
              <a:rPr lang="en-US" sz="2000" dirty="0"/>
              <a:t>perspective target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841E5C-0DDC-F618-0712-CC176A267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25" y="273050"/>
            <a:ext cx="6504683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06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18245-6AD6-AB3E-1438-584DC2471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990DD273-0B21-4A2A-417B-1C9E13AD1D5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9C1B27-291C-33A5-AC84-6D6FAF587BF8}"/>
              </a:ext>
            </a:extLst>
          </p:cNvPr>
          <p:cNvSpPr txBox="1"/>
          <p:nvPr/>
        </p:nvSpPr>
        <p:spPr>
          <a:xfrm>
            <a:off x="7221105" y="2087995"/>
            <a:ext cx="4552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Ran the emails check on Brian Henning,</a:t>
            </a:r>
          </a:p>
          <a:p>
            <a:r>
              <a:rPr lang="en-US" sz="2000" dirty="0"/>
              <a:t>this resulted in 5 email addresses.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54376-0811-2300-581F-76BBA441B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51" y="285750"/>
            <a:ext cx="6276028" cy="54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62784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180624 Minimalist light sales pitch_Win32_v3" id="{6E94D4DF-24E6-4758-8701-2C20AC2BF2DD}" vid="{D9C778EE-A573-4D68-89BA-A3DB5F810E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8B084D-D430-4822-B3CB-DEADB2E7A5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1845F9-C5F4-4AA5-BA9E-EC2182E9148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5BFCE94-6EC9-4D8E-89B6-C22DE7AD70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</TotalTime>
  <Words>380</Words>
  <Application>Microsoft Office PowerPoint</Application>
  <PresentationFormat>Widescreen</PresentationFormat>
  <Paragraphs>61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Calibri</vt:lpstr>
      <vt:lpstr>Tenorite</vt:lpstr>
      <vt:lpstr>Monoline</vt:lpstr>
      <vt:lpstr>Open Source Intelligence (passive Recon) Company: Target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Legal authorities and ethical considerations from a Christian Perspective</vt:lpstr>
      <vt:lpstr>PRODUCT BENEFITS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 coon</dc:creator>
  <cp:lastModifiedBy>r coon</cp:lastModifiedBy>
  <cp:revision>9</cp:revision>
  <dcterms:created xsi:type="dcterms:W3CDTF">2023-07-24T01:11:48Z</dcterms:created>
  <dcterms:modified xsi:type="dcterms:W3CDTF">2025-03-27T02:50:56Z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